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bdadaf90b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bdadaf90b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dadaf90b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dadaf90b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dadaf90b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dadaf90b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dadaf90b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bdadaf90b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dadaf90b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bdadaf90b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dadaf90b4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dadaf90b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dadaf90b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dadaf90b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bdadaf90b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bdadaf90b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dadaf90b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dadaf90b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dadaf90b4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bdadaf90b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dadaf90b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bdadaf90b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dadaf90b4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bdadaf90b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dadaf90b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bdadaf90b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dadaf90b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bdadaf90b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dadaf90b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dadaf90b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dadaf90b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dadaf90b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dadaf90b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dadaf90b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dadaf90b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dadaf90b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dadaf90b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bdadaf90b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75" y="304800"/>
            <a:ext cx="871959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088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550" y="224075"/>
            <a:ext cx="322501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 rotWithShape="1">
          <a:blip r:embed="rId3">
            <a:alphaModFix/>
          </a:blip>
          <a:srcRect b="62508" l="0" r="0" t="0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37806" l="0" r="0" t="24702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 rotWithShape="1">
          <a:blip r:embed="rId3">
            <a:alphaModFix/>
          </a:blip>
          <a:srcRect b="12686" l="0" r="0" t="49821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775" y="152400"/>
            <a:ext cx="734445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167" y="3539892"/>
            <a:ext cx="1224725" cy="120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775" y="152400"/>
            <a:ext cx="688245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9662" y="152400"/>
            <a:ext cx="344468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823" y="152400"/>
            <a:ext cx="5218899" cy="417512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0"/>
          <p:cNvSpPr txBox="1"/>
          <p:nvPr/>
        </p:nvSpPr>
        <p:spPr>
          <a:xfrm>
            <a:off x="1499675" y="4448375"/>
            <a:ext cx="552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El Lissitzky, 1923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450" y="208622"/>
            <a:ext cx="5095850" cy="34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1"/>
          <p:cNvSpPr txBox="1"/>
          <p:nvPr/>
        </p:nvSpPr>
        <p:spPr>
          <a:xfrm>
            <a:off x="1328450" y="4458525"/>
            <a:ext cx="552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Clemente Padin, ca. 1995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088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575" y="0"/>
            <a:ext cx="6354838" cy="44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2"/>
          <p:cNvSpPr txBox="1"/>
          <p:nvPr/>
        </p:nvSpPr>
        <p:spPr>
          <a:xfrm>
            <a:off x="1394575" y="4448375"/>
            <a:ext cx="552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Bureau d'etudes, 2010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088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088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088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088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088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088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088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