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4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c51007e90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c51007e90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51007e90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51007e90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9b40a16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9b40a16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9b40a169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9b40a169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c51007e9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c51007e9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9b40a169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9b40a169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50" y="150575"/>
            <a:ext cx="8606548" cy="444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41205" y="4499150"/>
            <a:ext cx="5803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snapshot of </a:t>
            </a:r>
            <a:r>
              <a:rPr lang="nl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autonomousfabric.org </a:t>
            </a: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(June 20th 2019)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50" y="150575"/>
            <a:ext cx="8606548" cy="444942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00838" y="3205816"/>
            <a:ext cx="1531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m/other voices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278" y="2153818"/>
            <a:ext cx="1366848" cy="102512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438484" y="4651302"/>
            <a:ext cx="1302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RAAR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4253" y="3791545"/>
            <a:ext cx="1290456" cy="85976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248498" y="1596210"/>
            <a:ext cx="1486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Tender Center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8175" y="681475"/>
            <a:ext cx="1366851" cy="91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9074" y="736425"/>
            <a:ext cx="1366851" cy="8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114750" y="1592500"/>
            <a:ext cx="15855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 Blossom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7157400" y="2378552"/>
            <a:ext cx="1486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Leeszaal West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517448" y="4651310"/>
            <a:ext cx="1486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7479723" y="3931785"/>
            <a:ext cx="1486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72;p14"/>
          <p:cNvCxnSpPr>
            <a:stCxn id="73" idx="1"/>
          </p:cNvCxnSpPr>
          <p:nvPr/>
        </p:nvCxnSpPr>
        <p:spPr>
          <a:xfrm rot="10800000">
            <a:off x="3991637" y="3633721"/>
            <a:ext cx="1585500" cy="58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74;p14"/>
          <p:cNvCxnSpPr>
            <a:stCxn id="64" idx="0"/>
          </p:cNvCxnSpPr>
          <p:nvPr/>
        </p:nvCxnSpPr>
        <p:spPr>
          <a:xfrm rot="10800000" flipH="1">
            <a:off x="2089481" y="3565645"/>
            <a:ext cx="1634100" cy="22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4"/>
          <p:cNvCxnSpPr>
            <a:stCxn id="62" idx="3"/>
          </p:cNvCxnSpPr>
          <p:nvPr/>
        </p:nvCxnSpPr>
        <p:spPr>
          <a:xfrm rot="10800000" flipH="1">
            <a:off x="1697126" y="2645379"/>
            <a:ext cx="2187600" cy="2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14"/>
          <p:cNvCxnSpPr>
            <a:stCxn id="66" idx="3"/>
          </p:cNvCxnSpPr>
          <p:nvPr/>
        </p:nvCxnSpPr>
        <p:spPr>
          <a:xfrm>
            <a:off x="2675025" y="1136984"/>
            <a:ext cx="1710300" cy="9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4"/>
          <p:cNvCxnSpPr>
            <a:stCxn id="67" idx="1"/>
          </p:cNvCxnSpPr>
          <p:nvPr/>
        </p:nvCxnSpPr>
        <p:spPr>
          <a:xfrm flipH="1">
            <a:off x="4104174" y="1166313"/>
            <a:ext cx="1074900" cy="1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14"/>
          <p:cNvCxnSpPr>
            <a:stCxn id="79" idx="1"/>
          </p:cNvCxnSpPr>
          <p:nvPr/>
        </p:nvCxnSpPr>
        <p:spPr>
          <a:xfrm flipH="1">
            <a:off x="4335701" y="1961751"/>
            <a:ext cx="2857800" cy="79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4"/>
          <p:cNvCxnSpPr>
            <a:stCxn id="81" idx="1"/>
          </p:cNvCxnSpPr>
          <p:nvPr/>
        </p:nvCxnSpPr>
        <p:spPr>
          <a:xfrm rot="10800000">
            <a:off x="4649925" y="2805571"/>
            <a:ext cx="2865900" cy="70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Google Shape;7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3501" y="1491651"/>
            <a:ext cx="1413990" cy="9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7125" y="3785999"/>
            <a:ext cx="1302001" cy="87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5825" y="3039538"/>
            <a:ext cx="1414001" cy="94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/>
        </p:nvSpPr>
        <p:spPr>
          <a:xfrm>
            <a:off x="511700" y="1057950"/>
            <a:ext cx="5025500" cy="3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i="1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1990s/2000s</a:t>
            </a:r>
            <a:endParaRPr sz="1800" i="1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Joep van Lieshout		| Kunst &amp; Complex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Bik van der Pol 		| Duende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Wendelien van Oldenborgh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Erik van Lieshout,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Marc Bijl,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Melle Smets 		| Het Wilde Weten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Jeanne van Heeswijk	| Freehouse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Jonas Staal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Charl Landvreugd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646250" y="1021650"/>
            <a:ext cx="22803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i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2010s</a:t>
            </a:r>
            <a:br>
              <a:rPr lang="nl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m/other voices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Tender Center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Concrete Blossom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Leeszaal West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Calibri"/>
                <a:ea typeface="Calibri"/>
                <a:cs typeface="Calibri"/>
                <a:sym typeface="Calibri"/>
              </a:rPr>
              <a:t>RAAR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Ghost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Woodstone Kugelblitz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46552"/>
          <a:stretch/>
        </p:blipFill>
        <p:spPr>
          <a:xfrm>
            <a:off x="846475" y="241500"/>
            <a:ext cx="6162901" cy="466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350" y="724075"/>
            <a:ext cx="1631924" cy="108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4350" y="3512975"/>
            <a:ext cx="1631926" cy="10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4351" y="2118537"/>
            <a:ext cx="1631927" cy="10859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6"/>
          <p:cNvCxnSpPr>
            <a:stCxn id="95" idx="1"/>
          </p:cNvCxnSpPr>
          <p:nvPr/>
        </p:nvCxnSpPr>
        <p:spPr>
          <a:xfrm flipH="1">
            <a:off x="6528650" y="4055950"/>
            <a:ext cx="695700" cy="34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6"/>
          <p:cNvCxnSpPr>
            <a:stCxn id="96" idx="1"/>
          </p:cNvCxnSpPr>
          <p:nvPr/>
        </p:nvCxnSpPr>
        <p:spPr>
          <a:xfrm flipH="1">
            <a:off x="6677751" y="2661506"/>
            <a:ext cx="546600" cy="81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16"/>
          <p:cNvCxnSpPr>
            <a:stCxn id="94" idx="1"/>
          </p:cNvCxnSpPr>
          <p:nvPr/>
        </p:nvCxnSpPr>
        <p:spPr>
          <a:xfrm flipH="1">
            <a:off x="6617750" y="1267050"/>
            <a:ext cx="606600" cy="30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t="52608"/>
          <a:stretch/>
        </p:blipFill>
        <p:spPr>
          <a:xfrm>
            <a:off x="783850" y="550800"/>
            <a:ext cx="6162901" cy="413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2525" y="686875"/>
            <a:ext cx="1580729" cy="1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2525" y="2256000"/>
            <a:ext cx="1580724" cy="1004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7"/>
          <p:cNvCxnSpPr>
            <a:stCxn id="105" idx="1"/>
          </p:cNvCxnSpPr>
          <p:nvPr/>
        </p:nvCxnSpPr>
        <p:spPr>
          <a:xfrm flipH="1">
            <a:off x="6552225" y="1236275"/>
            <a:ext cx="660300" cy="65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7"/>
          <p:cNvCxnSpPr>
            <a:stCxn id="106" idx="1"/>
          </p:cNvCxnSpPr>
          <p:nvPr/>
        </p:nvCxnSpPr>
        <p:spPr>
          <a:xfrm rot="10800000">
            <a:off x="6725925" y="2338031"/>
            <a:ext cx="486600" cy="42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 l="-1880" r="1880"/>
          <a:stretch/>
        </p:blipFill>
        <p:spPr>
          <a:xfrm>
            <a:off x="7206062" y="3730375"/>
            <a:ext cx="1580713" cy="105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7"/>
          <p:cNvCxnSpPr/>
          <p:nvPr/>
        </p:nvCxnSpPr>
        <p:spPr>
          <a:xfrm rot="10800000">
            <a:off x="5843650" y="2033750"/>
            <a:ext cx="1368900" cy="228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l="-1880" r="1880"/>
          <a:stretch/>
        </p:blipFill>
        <p:spPr>
          <a:xfrm>
            <a:off x="1555816" y="345704"/>
            <a:ext cx="6053119" cy="402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1672400" y="4373596"/>
            <a:ext cx="60531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latin typeface="Calibri"/>
                <a:ea typeface="Calibri"/>
                <a:cs typeface="Calibri"/>
                <a:sym typeface="Calibri"/>
              </a:rPr>
              <a:t>ruangrupa, Jakarta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</Words>
  <Application>Microsoft Office PowerPoint</Application>
  <PresentationFormat>Diavoorstelling (16:9)</PresentationFormat>
  <Paragraphs>31</Paragraphs>
  <Slides>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Calibri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Florian Cramer</cp:lastModifiedBy>
  <cp:revision>2</cp:revision>
  <dcterms:modified xsi:type="dcterms:W3CDTF">2019-06-20T09:05:06Z</dcterms:modified>
</cp:coreProperties>
</file>