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_rels/slideMaster1.xml.rels" ContentType="application/vnd.openxmlformats-package.relationships+xml"/>
  <Override PartName="/ppt/slideMasters/slideMaster1.xml" ContentType="application/vnd.openxmlformats-officedocument.presentationml.slideMaster+xml"/>
  <Override PartName="/ppt/theme/theme1.xml" ContentType="application/vnd.openxmlformats-officedocument.theme+xml"/>
  <Override PartName="/ppt/_rels/presentation.xml.rels" ContentType="application/vnd.openxmlformats-package.relationshi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_rels/slideLayout12.xml.rels" ContentType="application/vnd.openxmlformats-package.relationships+xml"/>
  <Override PartName="/ppt/slideLayouts/_rels/slideLayout11.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_rels/slideLayout8.xml.rels" ContentType="application/vnd.openxmlformats-package.relationships+xml"/>
  <Override PartName="/ppt/slideLayouts/_rels/slideLayout5.xml.rels" ContentType="application/vnd.openxmlformats-package.relationships+xml"/>
  <Override PartName="/ppt/slideLayouts/_rels/slideLayout7.xml.rels" ContentType="application/vnd.openxmlformats-package.relationships+xml"/>
  <Override PartName="/ppt/slideLayouts/_rels/slideLayout4.xml.rels" ContentType="application/vnd.openxmlformats-package.relationships+xml"/>
  <Override PartName="/ppt/slideLayouts/_rels/slideLayout6.xml.rels" ContentType="application/vnd.openxmlformats-package.relationships+xml"/>
  <Override PartName="/ppt/slideLayouts/_rels/slideLayout3.xml.rels" ContentType="application/vnd.openxmlformats-package.relationships+xml"/>
  <Override PartName="/ppt/slideLayouts/_rels/slideLayout2.xml.rels" ContentType="application/vnd.openxmlformats-package.relationships+xml"/>
  <Override PartName="/ppt/slideLayouts/_rels/slideLayout1.xml.rels" ContentType="application/vnd.openxmlformats-package.relationships+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media/image9.png" ContentType="image/png"/>
  <Override PartName="/ppt/media/image6.gif" ContentType="image/gif"/>
  <Override PartName="/ppt/media/image11.jpeg" ContentType="image/jpeg"/>
  <Override PartName="/ppt/media/image17.png" ContentType="image/png"/>
  <Override PartName="/ppt/media/image16.png" ContentType="image/png"/>
  <Override PartName="/ppt/media/image15.png" ContentType="image/png"/>
  <Override PartName="/ppt/media/image1.png" ContentType="image/png"/>
  <Override PartName="/ppt/media/image2.png" ContentType="image/png"/>
  <Override PartName="/ppt/media/image8.png" ContentType="image/png"/>
  <Override PartName="/ppt/media/image14.jpeg" ContentType="image/jpeg"/>
  <Override PartName="/ppt/media/image3.png" ContentType="image/png"/>
  <Override PartName="/ppt/media/image4.png" ContentType="image/png"/>
  <Override PartName="/ppt/media/image13.jpeg" ContentType="image/jpeg"/>
  <Override PartName="/ppt/media/image10.jpeg" ContentType="image/jpeg"/>
  <Override PartName="/ppt/media/image5.png" ContentType="image/png"/>
  <Override PartName="/ppt/media/image7.png" ContentType="image/png"/>
  <Override PartName="/ppt/media/image12.png" ContentType="image/png"/>
  <Override PartName="/ppt/slides/slide13.xml" ContentType="application/vnd.openxmlformats-officedocument.presentationml.slide+xml"/>
  <Override PartName="/ppt/slides/slide12.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18.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_rels/slide2.xml.rels" ContentType="application/vnd.openxmlformats-package.relationships+xml"/>
  <Override PartName="/ppt/slides/_rels/slide20.xml.rels" ContentType="application/vnd.openxmlformats-package.relationships+xml"/>
  <Override PartName="/ppt/slides/_rels/slide1.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3.xml.rels" ContentType="application/vnd.openxmlformats-package.relationships+xml"/>
  <Override PartName="/ppt/slides/_rels/slide21.xml.rels" ContentType="application/vnd.openxmlformats-package.relationships+xml"/>
  <Override PartName="/ppt/slides/_rels/slide13.xml.rels" ContentType="application/vnd.openxmlformats-package.relationships+xml"/>
  <Override PartName="/ppt/slides/_rels/slide12.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23.xml.rels" ContentType="application/vnd.openxmlformats-package.relationships+xml"/>
  <Override PartName="/ppt/slides/_rels/slide11.xml.rels" ContentType="application/vnd.openxmlformats-package.relationships+xml"/>
  <Override PartName="/ppt/slides/_rels/slide8.xml.rels" ContentType="application/vnd.openxmlformats-package.relationships+xml"/>
  <Override PartName="/ppt/slides/_rels/slide22.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5.xml.rels" ContentType="application/vnd.openxmlformats-package.relationships+xml"/>
  <Override PartName="/ppt/slides/_rels/slide4.xml.rels" ContentType="application/vnd.openxmlformats-package.relationships+xml"/>
  <Override PartName="/ppt/slides/_rels/slide19.xml.rels" ContentType="application/vnd.openxmlformats-package.relationships+xml"/>
  <Override PartName="/ppt/slides/slide16.xml" ContentType="application/vnd.openxmlformats-officedocument.presentationml.slide+xml"/>
  <Override PartName="/ppt/slides/slide1.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Lst>
  <p:sldSz cx="9144000" cy="5143500"/>
  <p:notesSz cx="7772400" cy="100584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311760" y="744480"/>
            <a:ext cx="8519760" cy="2052000"/>
          </a:xfrm>
          <a:prstGeom prst="rect">
            <a:avLst/>
          </a:prstGeom>
        </p:spPr>
        <p:txBody>
          <a:bodyPr lIns="0" rIns="0" tIns="0" bIns="0" anchor="ctr">
            <a:noAutofit/>
          </a:bodyPr>
          <a:p>
            <a:pPr algn="ctr"/>
            <a:endParaRPr b="0" lang="en-US" sz="4400" spc="-1" strike="noStrike">
              <a:latin typeface="Arial"/>
            </a:endParaRPr>
          </a:p>
        </p:txBody>
      </p:sp>
      <p:sp>
        <p:nvSpPr>
          <p:cNvPr id="24" name="PlaceHolder 2"/>
          <p:cNvSpPr>
            <a:spLocks noGrp="1"/>
          </p:cNvSpPr>
          <p:nvPr>
            <p:ph type="body"/>
          </p:nvPr>
        </p:nvSpPr>
        <p:spPr>
          <a:xfrm>
            <a:off x="457200" y="1203480"/>
            <a:ext cx="8229240" cy="1422720"/>
          </a:xfrm>
          <a:prstGeom prst="rect">
            <a:avLst/>
          </a:prstGeom>
        </p:spPr>
        <p:txBody>
          <a:bodyPr lIns="0" rIns="0" tIns="0" bIns="0">
            <a:normAutofit/>
          </a:bodyPr>
          <a:p>
            <a:endParaRPr b="0" lang="en-US" sz="3200" spc="-1" strike="noStrike">
              <a:latin typeface="Arial"/>
            </a:endParaRPr>
          </a:p>
        </p:txBody>
      </p:sp>
      <p:sp>
        <p:nvSpPr>
          <p:cNvPr id="25" name="PlaceHolder 3"/>
          <p:cNvSpPr>
            <a:spLocks noGrp="1"/>
          </p:cNvSpPr>
          <p:nvPr>
            <p:ph type="body"/>
          </p:nvPr>
        </p:nvSpPr>
        <p:spPr>
          <a:xfrm>
            <a:off x="457200" y="2761920"/>
            <a:ext cx="8229240" cy="1422720"/>
          </a:xfrm>
          <a:prstGeom prst="rect">
            <a:avLst/>
          </a:prstGeom>
        </p:spPr>
        <p:txBody>
          <a:bodyPr lIns="0" rIns="0" tIns="0" bIns="0">
            <a:normAutofit/>
          </a:bodyPr>
          <a:p>
            <a:endParaRPr b="0" lang="en-US"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311760" y="744480"/>
            <a:ext cx="8519760" cy="2052000"/>
          </a:xfrm>
          <a:prstGeom prst="rect">
            <a:avLst/>
          </a:prstGeom>
        </p:spPr>
        <p:txBody>
          <a:bodyPr lIns="0" rIns="0" tIns="0" bIns="0" anchor="ctr">
            <a:noAutofit/>
          </a:bodyPr>
          <a:p>
            <a:pPr algn="ctr"/>
            <a:endParaRPr b="0" lang="en-US" sz="4400" spc="-1" strike="noStrike">
              <a:latin typeface="Arial"/>
            </a:endParaRPr>
          </a:p>
        </p:txBody>
      </p:sp>
      <p:sp>
        <p:nvSpPr>
          <p:cNvPr id="27" name="PlaceHolder 2"/>
          <p:cNvSpPr>
            <a:spLocks noGrp="1"/>
          </p:cNvSpPr>
          <p:nvPr>
            <p:ph type="body"/>
          </p:nvPr>
        </p:nvSpPr>
        <p:spPr>
          <a:xfrm>
            <a:off x="457200" y="1203480"/>
            <a:ext cx="4015800" cy="1422720"/>
          </a:xfrm>
          <a:prstGeom prst="rect">
            <a:avLst/>
          </a:prstGeom>
        </p:spPr>
        <p:txBody>
          <a:bodyPr lIns="0" rIns="0" tIns="0" bIns="0">
            <a:normAutofit/>
          </a:bodyPr>
          <a:p>
            <a:endParaRPr b="0" lang="en-US" sz="3200" spc="-1" strike="noStrike">
              <a:latin typeface="Arial"/>
            </a:endParaRPr>
          </a:p>
        </p:txBody>
      </p:sp>
      <p:sp>
        <p:nvSpPr>
          <p:cNvPr id="28" name="PlaceHolder 3"/>
          <p:cNvSpPr>
            <a:spLocks noGrp="1"/>
          </p:cNvSpPr>
          <p:nvPr>
            <p:ph type="body"/>
          </p:nvPr>
        </p:nvSpPr>
        <p:spPr>
          <a:xfrm>
            <a:off x="4674240" y="1203480"/>
            <a:ext cx="4015800" cy="1422720"/>
          </a:xfrm>
          <a:prstGeom prst="rect">
            <a:avLst/>
          </a:prstGeom>
        </p:spPr>
        <p:txBody>
          <a:bodyPr lIns="0" rIns="0" tIns="0" bIns="0">
            <a:normAutofit/>
          </a:bodyPr>
          <a:p>
            <a:endParaRPr b="0" lang="en-US" sz="3200" spc="-1" strike="noStrike">
              <a:latin typeface="Arial"/>
            </a:endParaRPr>
          </a:p>
        </p:txBody>
      </p:sp>
      <p:sp>
        <p:nvSpPr>
          <p:cNvPr id="29" name="PlaceHolder 4"/>
          <p:cNvSpPr>
            <a:spLocks noGrp="1"/>
          </p:cNvSpPr>
          <p:nvPr>
            <p:ph type="body"/>
          </p:nvPr>
        </p:nvSpPr>
        <p:spPr>
          <a:xfrm>
            <a:off x="457200" y="2761920"/>
            <a:ext cx="4015800" cy="1422720"/>
          </a:xfrm>
          <a:prstGeom prst="rect">
            <a:avLst/>
          </a:prstGeom>
        </p:spPr>
        <p:txBody>
          <a:bodyPr lIns="0" rIns="0" tIns="0" bIns="0">
            <a:normAutofit/>
          </a:bodyPr>
          <a:p>
            <a:endParaRPr b="0" lang="en-US" sz="3200" spc="-1" strike="noStrike">
              <a:latin typeface="Arial"/>
            </a:endParaRPr>
          </a:p>
        </p:txBody>
      </p:sp>
      <p:sp>
        <p:nvSpPr>
          <p:cNvPr id="30" name="PlaceHolder 5"/>
          <p:cNvSpPr>
            <a:spLocks noGrp="1"/>
          </p:cNvSpPr>
          <p:nvPr>
            <p:ph type="body"/>
          </p:nvPr>
        </p:nvSpPr>
        <p:spPr>
          <a:xfrm>
            <a:off x="4674240" y="2761920"/>
            <a:ext cx="4015800" cy="1422720"/>
          </a:xfrm>
          <a:prstGeom prst="rect">
            <a:avLst/>
          </a:prstGeom>
        </p:spPr>
        <p:txBody>
          <a:bodyPr lIns="0" rIns="0" tIns="0" bIns="0">
            <a:normAutofit/>
          </a:bodyPr>
          <a:p>
            <a:endParaRPr b="0" lang="en-US"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311760" y="744480"/>
            <a:ext cx="8519760" cy="2052000"/>
          </a:xfrm>
          <a:prstGeom prst="rect">
            <a:avLst/>
          </a:prstGeom>
        </p:spPr>
        <p:txBody>
          <a:bodyPr lIns="0" rIns="0" tIns="0" bIns="0" anchor="ctr">
            <a:noAutofit/>
          </a:bodyPr>
          <a:p>
            <a:pPr algn="ctr"/>
            <a:endParaRPr b="0" lang="en-US" sz="4400" spc="-1" strike="noStrike">
              <a:latin typeface="Arial"/>
            </a:endParaRPr>
          </a:p>
        </p:txBody>
      </p:sp>
      <p:sp>
        <p:nvSpPr>
          <p:cNvPr id="32" name="PlaceHolder 2"/>
          <p:cNvSpPr>
            <a:spLocks noGrp="1"/>
          </p:cNvSpPr>
          <p:nvPr>
            <p:ph type="body"/>
          </p:nvPr>
        </p:nvSpPr>
        <p:spPr>
          <a:xfrm>
            <a:off x="457200" y="1203480"/>
            <a:ext cx="2649600" cy="1422720"/>
          </a:xfrm>
          <a:prstGeom prst="rect">
            <a:avLst/>
          </a:prstGeom>
        </p:spPr>
        <p:txBody>
          <a:bodyPr lIns="0" rIns="0" tIns="0" bIns="0">
            <a:normAutofit/>
          </a:bodyPr>
          <a:p>
            <a:endParaRPr b="0" lang="en-US" sz="3200" spc="-1" strike="noStrike">
              <a:latin typeface="Arial"/>
            </a:endParaRPr>
          </a:p>
        </p:txBody>
      </p:sp>
      <p:sp>
        <p:nvSpPr>
          <p:cNvPr id="33" name="PlaceHolder 3"/>
          <p:cNvSpPr>
            <a:spLocks noGrp="1"/>
          </p:cNvSpPr>
          <p:nvPr>
            <p:ph type="body"/>
          </p:nvPr>
        </p:nvSpPr>
        <p:spPr>
          <a:xfrm>
            <a:off x="3239640" y="1203480"/>
            <a:ext cx="2649600" cy="1422720"/>
          </a:xfrm>
          <a:prstGeom prst="rect">
            <a:avLst/>
          </a:prstGeom>
        </p:spPr>
        <p:txBody>
          <a:bodyPr lIns="0" rIns="0" tIns="0" bIns="0">
            <a:normAutofit/>
          </a:bodyPr>
          <a:p>
            <a:endParaRPr b="0" lang="en-US" sz="3200" spc="-1" strike="noStrike">
              <a:latin typeface="Arial"/>
            </a:endParaRPr>
          </a:p>
        </p:txBody>
      </p:sp>
      <p:sp>
        <p:nvSpPr>
          <p:cNvPr id="34" name="PlaceHolder 4"/>
          <p:cNvSpPr>
            <a:spLocks noGrp="1"/>
          </p:cNvSpPr>
          <p:nvPr>
            <p:ph type="body"/>
          </p:nvPr>
        </p:nvSpPr>
        <p:spPr>
          <a:xfrm>
            <a:off x="6022080" y="1203480"/>
            <a:ext cx="2649600" cy="1422720"/>
          </a:xfrm>
          <a:prstGeom prst="rect">
            <a:avLst/>
          </a:prstGeom>
        </p:spPr>
        <p:txBody>
          <a:bodyPr lIns="0" rIns="0" tIns="0" bIns="0">
            <a:normAutofit/>
          </a:bodyPr>
          <a:p>
            <a:endParaRPr b="0" lang="en-US" sz="3200" spc="-1" strike="noStrike">
              <a:latin typeface="Arial"/>
            </a:endParaRPr>
          </a:p>
        </p:txBody>
      </p:sp>
      <p:sp>
        <p:nvSpPr>
          <p:cNvPr id="35" name="PlaceHolder 5"/>
          <p:cNvSpPr>
            <a:spLocks noGrp="1"/>
          </p:cNvSpPr>
          <p:nvPr>
            <p:ph type="body"/>
          </p:nvPr>
        </p:nvSpPr>
        <p:spPr>
          <a:xfrm>
            <a:off x="457200" y="2761920"/>
            <a:ext cx="2649600" cy="1422720"/>
          </a:xfrm>
          <a:prstGeom prst="rect">
            <a:avLst/>
          </a:prstGeom>
        </p:spPr>
        <p:txBody>
          <a:bodyPr lIns="0" rIns="0" tIns="0" bIns="0">
            <a:normAutofit/>
          </a:bodyPr>
          <a:p>
            <a:endParaRPr b="0" lang="en-US" sz="3200" spc="-1" strike="noStrike">
              <a:latin typeface="Arial"/>
            </a:endParaRPr>
          </a:p>
        </p:txBody>
      </p:sp>
      <p:sp>
        <p:nvSpPr>
          <p:cNvPr id="36" name="PlaceHolder 6"/>
          <p:cNvSpPr>
            <a:spLocks noGrp="1"/>
          </p:cNvSpPr>
          <p:nvPr>
            <p:ph type="body"/>
          </p:nvPr>
        </p:nvSpPr>
        <p:spPr>
          <a:xfrm>
            <a:off x="3239640" y="2761920"/>
            <a:ext cx="2649600" cy="1422720"/>
          </a:xfrm>
          <a:prstGeom prst="rect">
            <a:avLst/>
          </a:prstGeom>
        </p:spPr>
        <p:txBody>
          <a:bodyPr lIns="0" rIns="0" tIns="0" bIns="0">
            <a:normAutofit/>
          </a:bodyPr>
          <a:p>
            <a:endParaRPr b="0" lang="en-US" sz="3200" spc="-1" strike="noStrike">
              <a:latin typeface="Arial"/>
            </a:endParaRPr>
          </a:p>
        </p:txBody>
      </p:sp>
      <p:sp>
        <p:nvSpPr>
          <p:cNvPr id="37" name="PlaceHolder 7"/>
          <p:cNvSpPr>
            <a:spLocks noGrp="1"/>
          </p:cNvSpPr>
          <p:nvPr>
            <p:ph type="body"/>
          </p:nvPr>
        </p:nvSpPr>
        <p:spPr>
          <a:xfrm>
            <a:off x="6022080" y="2761920"/>
            <a:ext cx="2649600" cy="1422720"/>
          </a:xfrm>
          <a:prstGeom prst="rect">
            <a:avLst/>
          </a:prstGeom>
        </p:spPr>
        <p:txBody>
          <a:bodyPr lIns="0" rIns="0" tIns="0" bIns="0">
            <a:normAutofit/>
          </a:bodyPr>
          <a:p>
            <a:endParaRPr b="0" lang="en-US"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311760" y="744480"/>
            <a:ext cx="8519760" cy="2052000"/>
          </a:xfrm>
          <a:prstGeom prst="rect">
            <a:avLst/>
          </a:prstGeom>
        </p:spPr>
        <p:txBody>
          <a:bodyPr lIns="0" rIns="0" tIns="0" bIns="0" anchor="ctr">
            <a:noAutofit/>
          </a:bodyPr>
          <a:p>
            <a:pPr algn="ctr"/>
            <a:endParaRPr b="0" lang="en-US" sz="4400" spc="-1" strike="noStrike">
              <a:latin typeface="Arial"/>
            </a:endParaRPr>
          </a:p>
        </p:txBody>
      </p:sp>
      <p:sp>
        <p:nvSpPr>
          <p:cNvPr id="3" name="PlaceHolder 2"/>
          <p:cNvSpPr>
            <a:spLocks noGrp="1"/>
          </p:cNvSpPr>
          <p:nvPr>
            <p:ph type="subTitle"/>
          </p:nvPr>
        </p:nvSpPr>
        <p:spPr>
          <a:xfrm>
            <a:off x="457200" y="1203480"/>
            <a:ext cx="8229240" cy="298296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311760" y="744480"/>
            <a:ext cx="8519760" cy="2052000"/>
          </a:xfrm>
          <a:prstGeom prst="rect">
            <a:avLst/>
          </a:prstGeom>
        </p:spPr>
        <p:txBody>
          <a:bodyPr lIns="0" rIns="0" tIns="0" bIns="0" anchor="ctr">
            <a:noAutofit/>
          </a:bodyPr>
          <a:p>
            <a:pPr algn="ctr"/>
            <a:endParaRPr b="0" lang="en-US" sz="4400" spc="-1" strike="noStrike">
              <a:latin typeface="Arial"/>
            </a:endParaRPr>
          </a:p>
        </p:txBody>
      </p:sp>
      <p:sp>
        <p:nvSpPr>
          <p:cNvPr id="5" name="PlaceHolder 2"/>
          <p:cNvSpPr>
            <a:spLocks noGrp="1"/>
          </p:cNvSpPr>
          <p:nvPr>
            <p:ph type="body"/>
          </p:nvPr>
        </p:nvSpPr>
        <p:spPr>
          <a:xfrm>
            <a:off x="457200" y="1203480"/>
            <a:ext cx="8229240" cy="2982960"/>
          </a:xfrm>
          <a:prstGeom prst="rect">
            <a:avLst/>
          </a:prstGeom>
        </p:spPr>
        <p:txBody>
          <a:bodyPr lIns="0" rIns="0" tIns="0" bIns="0">
            <a:normAutofit/>
          </a:bodyPr>
          <a:p>
            <a:endParaRPr b="0" lang="en-US"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311760" y="744480"/>
            <a:ext cx="8519760" cy="2052000"/>
          </a:xfrm>
          <a:prstGeom prst="rect">
            <a:avLst/>
          </a:prstGeom>
        </p:spPr>
        <p:txBody>
          <a:bodyPr lIns="0" rIns="0" tIns="0" bIns="0" anchor="ctr">
            <a:noAutofit/>
          </a:bodyPr>
          <a:p>
            <a:pPr algn="ctr"/>
            <a:endParaRPr b="0" lang="en-US" sz="4400" spc="-1" strike="noStrike">
              <a:latin typeface="Arial"/>
            </a:endParaRPr>
          </a:p>
        </p:txBody>
      </p:sp>
      <p:sp>
        <p:nvSpPr>
          <p:cNvPr id="7" name="PlaceHolder 2"/>
          <p:cNvSpPr>
            <a:spLocks noGrp="1"/>
          </p:cNvSpPr>
          <p:nvPr>
            <p:ph type="body"/>
          </p:nvPr>
        </p:nvSpPr>
        <p:spPr>
          <a:xfrm>
            <a:off x="457200" y="1203480"/>
            <a:ext cx="4015800" cy="2982960"/>
          </a:xfrm>
          <a:prstGeom prst="rect">
            <a:avLst/>
          </a:prstGeom>
        </p:spPr>
        <p:txBody>
          <a:bodyPr lIns="0" rIns="0" tIns="0" bIns="0">
            <a:normAutofit/>
          </a:bodyPr>
          <a:p>
            <a:endParaRPr b="0" lang="en-US" sz="3200" spc="-1" strike="noStrike">
              <a:latin typeface="Arial"/>
            </a:endParaRPr>
          </a:p>
        </p:txBody>
      </p:sp>
      <p:sp>
        <p:nvSpPr>
          <p:cNvPr id="8" name="PlaceHolder 3"/>
          <p:cNvSpPr>
            <a:spLocks noGrp="1"/>
          </p:cNvSpPr>
          <p:nvPr>
            <p:ph type="body"/>
          </p:nvPr>
        </p:nvSpPr>
        <p:spPr>
          <a:xfrm>
            <a:off x="4674240" y="1203480"/>
            <a:ext cx="4015800" cy="2982960"/>
          </a:xfrm>
          <a:prstGeom prst="rect">
            <a:avLst/>
          </a:prstGeom>
        </p:spPr>
        <p:txBody>
          <a:bodyPr lIns="0" rIns="0" tIns="0" bIns="0">
            <a:normAutofit/>
          </a:bodyPr>
          <a:p>
            <a:endParaRPr b="0" lang="en-US" sz="3200" spc="-1" strike="noStrike">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311760" y="744480"/>
            <a:ext cx="8519760" cy="2052000"/>
          </a:xfrm>
          <a:prstGeom prst="rect">
            <a:avLst/>
          </a:prstGeom>
        </p:spPr>
        <p:txBody>
          <a:bodyPr lIns="0" rIns="0" tIns="0" bIns="0" anchor="ctr">
            <a:noAutofit/>
          </a:bodyPr>
          <a:p>
            <a:pPr algn="ctr"/>
            <a:endParaRPr b="0" lang="en-US" sz="44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311760" y="744480"/>
            <a:ext cx="8519760" cy="951300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311760" y="744480"/>
            <a:ext cx="8519760" cy="2052000"/>
          </a:xfrm>
          <a:prstGeom prst="rect">
            <a:avLst/>
          </a:prstGeom>
        </p:spPr>
        <p:txBody>
          <a:bodyPr lIns="0" rIns="0" tIns="0" bIns="0" anchor="ctr">
            <a:noAutofit/>
          </a:bodyPr>
          <a:p>
            <a:pPr algn="ctr"/>
            <a:endParaRPr b="0" lang="en-US" sz="4400" spc="-1" strike="noStrike">
              <a:latin typeface="Arial"/>
            </a:endParaRPr>
          </a:p>
        </p:txBody>
      </p:sp>
      <p:sp>
        <p:nvSpPr>
          <p:cNvPr id="12" name="PlaceHolder 2"/>
          <p:cNvSpPr>
            <a:spLocks noGrp="1"/>
          </p:cNvSpPr>
          <p:nvPr>
            <p:ph type="body"/>
          </p:nvPr>
        </p:nvSpPr>
        <p:spPr>
          <a:xfrm>
            <a:off x="457200" y="1203480"/>
            <a:ext cx="4015800" cy="1422720"/>
          </a:xfrm>
          <a:prstGeom prst="rect">
            <a:avLst/>
          </a:prstGeom>
        </p:spPr>
        <p:txBody>
          <a:bodyPr lIns="0" rIns="0" tIns="0" bIns="0">
            <a:normAutofit/>
          </a:bodyPr>
          <a:p>
            <a:endParaRPr b="0" lang="en-US" sz="3200" spc="-1" strike="noStrike">
              <a:latin typeface="Arial"/>
            </a:endParaRPr>
          </a:p>
        </p:txBody>
      </p:sp>
      <p:sp>
        <p:nvSpPr>
          <p:cNvPr id="13" name="PlaceHolder 3"/>
          <p:cNvSpPr>
            <a:spLocks noGrp="1"/>
          </p:cNvSpPr>
          <p:nvPr>
            <p:ph type="body"/>
          </p:nvPr>
        </p:nvSpPr>
        <p:spPr>
          <a:xfrm>
            <a:off x="4674240" y="1203480"/>
            <a:ext cx="4015800" cy="2982960"/>
          </a:xfrm>
          <a:prstGeom prst="rect">
            <a:avLst/>
          </a:prstGeom>
        </p:spPr>
        <p:txBody>
          <a:bodyPr lIns="0" rIns="0" tIns="0" bIns="0">
            <a:normAutofit/>
          </a:bodyPr>
          <a:p>
            <a:endParaRPr b="0" lang="en-US" sz="3200" spc="-1" strike="noStrike">
              <a:latin typeface="Arial"/>
            </a:endParaRPr>
          </a:p>
        </p:txBody>
      </p:sp>
      <p:sp>
        <p:nvSpPr>
          <p:cNvPr id="14" name="PlaceHolder 4"/>
          <p:cNvSpPr>
            <a:spLocks noGrp="1"/>
          </p:cNvSpPr>
          <p:nvPr>
            <p:ph type="body"/>
          </p:nvPr>
        </p:nvSpPr>
        <p:spPr>
          <a:xfrm>
            <a:off x="457200" y="2761920"/>
            <a:ext cx="4015800" cy="1422720"/>
          </a:xfrm>
          <a:prstGeom prst="rect">
            <a:avLst/>
          </a:prstGeom>
        </p:spPr>
        <p:txBody>
          <a:bodyPr lIns="0" rIns="0" tIns="0" bIns="0">
            <a:normAutofit/>
          </a:bodyPr>
          <a:p>
            <a:endParaRPr b="0" lang="en-US"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311760" y="744480"/>
            <a:ext cx="8519760" cy="2052000"/>
          </a:xfrm>
          <a:prstGeom prst="rect">
            <a:avLst/>
          </a:prstGeom>
        </p:spPr>
        <p:txBody>
          <a:bodyPr lIns="0" rIns="0" tIns="0" bIns="0" anchor="ctr">
            <a:noAutofit/>
          </a:bodyPr>
          <a:p>
            <a:pPr algn="ctr"/>
            <a:endParaRPr b="0" lang="en-US" sz="4400" spc="-1" strike="noStrike">
              <a:latin typeface="Arial"/>
            </a:endParaRPr>
          </a:p>
        </p:txBody>
      </p:sp>
      <p:sp>
        <p:nvSpPr>
          <p:cNvPr id="16" name="PlaceHolder 2"/>
          <p:cNvSpPr>
            <a:spLocks noGrp="1"/>
          </p:cNvSpPr>
          <p:nvPr>
            <p:ph type="body"/>
          </p:nvPr>
        </p:nvSpPr>
        <p:spPr>
          <a:xfrm>
            <a:off x="457200" y="1203480"/>
            <a:ext cx="4015800" cy="2982960"/>
          </a:xfrm>
          <a:prstGeom prst="rect">
            <a:avLst/>
          </a:prstGeom>
        </p:spPr>
        <p:txBody>
          <a:bodyPr lIns="0" rIns="0" tIns="0" bIns="0">
            <a:normAutofit/>
          </a:bodyPr>
          <a:p>
            <a:endParaRPr b="0" lang="en-US" sz="3200" spc="-1" strike="noStrike">
              <a:latin typeface="Arial"/>
            </a:endParaRPr>
          </a:p>
        </p:txBody>
      </p:sp>
      <p:sp>
        <p:nvSpPr>
          <p:cNvPr id="17" name="PlaceHolder 3"/>
          <p:cNvSpPr>
            <a:spLocks noGrp="1"/>
          </p:cNvSpPr>
          <p:nvPr>
            <p:ph type="body"/>
          </p:nvPr>
        </p:nvSpPr>
        <p:spPr>
          <a:xfrm>
            <a:off x="4674240" y="1203480"/>
            <a:ext cx="4015800" cy="1422720"/>
          </a:xfrm>
          <a:prstGeom prst="rect">
            <a:avLst/>
          </a:prstGeom>
        </p:spPr>
        <p:txBody>
          <a:bodyPr lIns="0" rIns="0" tIns="0" bIns="0">
            <a:normAutofit/>
          </a:bodyPr>
          <a:p>
            <a:endParaRPr b="0" lang="en-US" sz="3200" spc="-1" strike="noStrike">
              <a:latin typeface="Arial"/>
            </a:endParaRPr>
          </a:p>
        </p:txBody>
      </p:sp>
      <p:sp>
        <p:nvSpPr>
          <p:cNvPr id="18" name="PlaceHolder 4"/>
          <p:cNvSpPr>
            <a:spLocks noGrp="1"/>
          </p:cNvSpPr>
          <p:nvPr>
            <p:ph type="body"/>
          </p:nvPr>
        </p:nvSpPr>
        <p:spPr>
          <a:xfrm>
            <a:off x="4674240" y="2761920"/>
            <a:ext cx="4015800" cy="1422720"/>
          </a:xfrm>
          <a:prstGeom prst="rect">
            <a:avLst/>
          </a:prstGeom>
        </p:spPr>
        <p:txBody>
          <a:bodyPr lIns="0" rIns="0" tIns="0" bIns="0">
            <a:normAutofit/>
          </a:bodyPr>
          <a:p>
            <a:endParaRPr b="0" lang="en-US"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311760" y="744480"/>
            <a:ext cx="8519760" cy="2052000"/>
          </a:xfrm>
          <a:prstGeom prst="rect">
            <a:avLst/>
          </a:prstGeom>
        </p:spPr>
        <p:txBody>
          <a:bodyPr lIns="0" rIns="0" tIns="0" bIns="0" anchor="ctr">
            <a:noAutofit/>
          </a:bodyPr>
          <a:p>
            <a:pPr algn="ctr"/>
            <a:endParaRPr b="0" lang="en-US" sz="4400" spc="-1" strike="noStrike">
              <a:latin typeface="Arial"/>
            </a:endParaRPr>
          </a:p>
        </p:txBody>
      </p:sp>
      <p:sp>
        <p:nvSpPr>
          <p:cNvPr id="20" name="PlaceHolder 2"/>
          <p:cNvSpPr>
            <a:spLocks noGrp="1"/>
          </p:cNvSpPr>
          <p:nvPr>
            <p:ph type="body"/>
          </p:nvPr>
        </p:nvSpPr>
        <p:spPr>
          <a:xfrm>
            <a:off x="457200" y="1203480"/>
            <a:ext cx="4015800" cy="1422720"/>
          </a:xfrm>
          <a:prstGeom prst="rect">
            <a:avLst/>
          </a:prstGeom>
        </p:spPr>
        <p:txBody>
          <a:bodyPr lIns="0" rIns="0" tIns="0" bIns="0">
            <a:normAutofit/>
          </a:bodyPr>
          <a:p>
            <a:endParaRPr b="0" lang="en-US" sz="3200" spc="-1" strike="noStrike">
              <a:latin typeface="Arial"/>
            </a:endParaRPr>
          </a:p>
        </p:txBody>
      </p:sp>
      <p:sp>
        <p:nvSpPr>
          <p:cNvPr id="21" name="PlaceHolder 3"/>
          <p:cNvSpPr>
            <a:spLocks noGrp="1"/>
          </p:cNvSpPr>
          <p:nvPr>
            <p:ph type="body"/>
          </p:nvPr>
        </p:nvSpPr>
        <p:spPr>
          <a:xfrm>
            <a:off x="4674240" y="1203480"/>
            <a:ext cx="4015800" cy="1422720"/>
          </a:xfrm>
          <a:prstGeom prst="rect">
            <a:avLst/>
          </a:prstGeom>
        </p:spPr>
        <p:txBody>
          <a:bodyPr lIns="0" rIns="0" tIns="0" bIns="0">
            <a:normAutofit/>
          </a:bodyPr>
          <a:p>
            <a:endParaRPr b="0" lang="en-US" sz="3200" spc="-1" strike="noStrike">
              <a:latin typeface="Arial"/>
            </a:endParaRPr>
          </a:p>
        </p:txBody>
      </p:sp>
      <p:sp>
        <p:nvSpPr>
          <p:cNvPr id="22" name="PlaceHolder 4"/>
          <p:cNvSpPr>
            <a:spLocks noGrp="1"/>
          </p:cNvSpPr>
          <p:nvPr>
            <p:ph type="body"/>
          </p:nvPr>
        </p:nvSpPr>
        <p:spPr>
          <a:xfrm>
            <a:off x="457200" y="2761920"/>
            <a:ext cx="8229240" cy="1422720"/>
          </a:xfrm>
          <a:prstGeom prst="rect">
            <a:avLst/>
          </a:prstGeom>
        </p:spPr>
        <p:txBody>
          <a:bodyPr lIns="0" rIns="0" tIns="0" bIns="0">
            <a:normAutofit/>
          </a:bodyPr>
          <a:p>
            <a:endParaRPr b="0" lang="en-US"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311760" y="744480"/>
            <a:ext cx="8519760" cy="2052000"/>
          </a:xfrm>
          <a:prstGeom prst="rect">
            <a:avLst/>
          </a:prstGeom>
        </p:spPr>
        <p:txBody>
          <a:bodyPr lIns="0" rIns="0" tIns="0" bIns="0" anchor="ctr">
            <a:noAutofit/>
          </a:bodyPr>
          <a:p>
            <a:r>
              <a:rPr b="0" lang="en-US" sz="1800" spc="-1" strike="noStrike">
                <a:latin typeface="Arial"/>
              </a:rPr>
              <a:t>Click to edit the title text format</a:t>
            </a:r>
            <a:endParaRPr b="0" lang="en-US" sz="1800" spc="-1" strike="noStrike">
              <a:latin typeface="Arial"/>
            </a:endParaRPr>
          </a:p>
        </p:txBody>
      </p:sp>
      <p:sp>
        <p:nvSpPr>
          <p:cNvPr id="1" name="PlaceHolder 2"/>
          <p:cNvSpPr>
            <a:spLocks noGrp="1"/>
          </p:cNvSpPr>
          <p:nvPr>
            <p:ph type="body"/>
          </p:nvPr>
        </p:nvSpPr>
        <p:spPr>
          <a:xfrm>
            <a:off x="457200" y="1203480"/>
            <a:ext cx="8229240" cy="298296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10.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3.xml"/>
</Relationships>
</file>

<file path=ppt/slides/_rels/slide11.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image" Target="../media/image9.png"/><Relationship Id="rId3" Type="http://schemas.openxmlformats.org/officeDocument/2006/relationships/slideLayout" Target="../slideLayouts/slideLayout3.xml"/>
</Relationships>
</file>

<file path=ppt/slides/_rels/slide12.xml.rels><?xml version="1.0" encoding="UTF-8"?>
<Relationships xmlns="http://schemas.openxmlformats.org/package/2006/relationships"><Relationship Id="rId1" Type="http://schemas.openxmlformats.org/officeDocument/2006/relationships/image" Target="../media/image10.jpeg"/><Relationship Id="rId2" Type="http://schemas.openxmlformats.org/officeDocument/2006/relationships/slideLayout" Target="../slideLayouts/slideLayout3.xml"/>
</Relationships>
</file>

<file path=ppt/slides/_rels/slide13.xml.rels><?xml version="1.0" encoding="UTF-8"?>
<Relationships xmlns="http://schemas.openxmlformats.org/package/2006/relationships"><Relationship Id="rId1" Type="http://schemas.openxmlformats.org/officeDocument/2006/relationships/image" Target="../media/image11.jpeg"/><Relationship Id="rId2" Type="http://schemas.openxmlformats.org/officeDocument/2006/relationships/slideLayout" Target="../slideLayouts/slideLayout3.xml"/>
</Relationships>
</file>

<file path=ppt/slides/_rels/slide14.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15.xml.rels><?xml version="1.0" encoding="UTF-8"?>
<Relationships xmlns="http://schemas.openxmlformats.org/package/2006/relationships"><Relationship Id="rId1" Type="http://schemas.openxmlformats.org/officeDocument/2006/relationships/hyperlink" Target="https://research-development.hetnieuweinstituut.nl/en/activities/collective-material-practices-critical-times" TargetMode="External"/><Relationship Id="rId2" Type="http://schemas.openxmlformats.org/officeDocument/2006/relationships/image" Target="../media/image12.png"/><Relationship Id="rId3" Type="http://schemas.openxmlformats.org/officeDocument/2006/relationships/slideLayout" Target="../slideLayouts/slideLayout3.xml"/>
</Relationships>
</file>

<file path=ppt/slides/_rels/slide16.xml.rels><?xml version="1.0" encoding="UTF-8"?>
<Relationships xmlns="http://schemas.openxmlformats.org/package/2006/relationships"><Relationship Id="rId1" Type="http://schemas.openxmlformats.org/officeDocument/2006/relationships/image" Target="../media/image13.jpeg"/><Relationship Id="rId2" Type="http://schemas.openxmlformats.org/officeDocument/2006/relationships/slideLayout" Target="../slideLayouts/slideLayout3.xml"/>
</Relationships>
</file>

<file path=ppt/slides/_rels/slide17.xml.rels><?xml version="1.0" encoding="UTF-8"?>
<Relationships xmlns="http://schemas.openxmlformats.org/package/2006/relationships"><Relationship Id="rId1" Type="http://schemas.openxmlformats.org/officeDocument/2006/relationships/image" Target="../media/image14.jpeg"/><Relationship Id="rId2" Type="http://schemas.openxmlformats.org/officeDocument/2006/relationships/slideLayout" Target="../slideLayouts/slideLayout3.xml"/>
</Relationships>
</file>

<file path=ppt/slides/_rels/slide18.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3.xml"/>
</Relationships>
</file>

<file path=ppt/slides/_rels/slide19.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2.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3.xml"/>
</Relationships>
</file>

<file path=ppt/slides/_rels/slide20.xml.rels><?xml version="1.0" encoding="UTF-8"?>
<Relationships xmlns="http://schemas.openxmlformats.org/package/2006/relationships"><Relationship Id="rId1" Type="http://schemas.openxmlformats.org/officeDocument/2006/relationships/hyperlink" Target="https://www.onlineopen.org/what-is-wrong-with-the-vienna-declaration-on-artistic-research" TargetMode="External"/><Relationship Id="rId2" Type="http://schemas.openxmlformats.org/officeDocument/2006/relationships/image" Target="../media/image16.png"/><Relationship Id="rId3" Type="http://schemas.openxmlformats.org/officeDocument/2006/relationships/slideLayout" Target="../slideLayouts/slideLayout3.xml"/>
</Relationships>
</file>

<file path=ppt/slides/_rels/slide21.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slideLayout" Target="../slideLayouts/slideLayout3.xml"/>
</Relationships>
</file>

<file path=ppt/slides/_rels/slide22.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23.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3.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3.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5.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3.xml"/>
</Relationships>
</file>

<file path=ppt/slides/_rels/slide6.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3.xml"/>
</Relationships>
</file>

<file path=ppt/slides/_rels/slide7.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3.xml"/>
</Relationships>
</file>

<file path=ppt/slides/_rels/slide8.xml.rels><?xml version="1.0" encoding="UTF-8"?>
<Relationships xmlns="http://schemas.openxmlformats.org/package/2006/relationships"><Relationship Id="rId1" Type="http://schemas.openxmlformats.org/officeDocument/2006/relationships/image" Target="../media/image6.gif"/><Relationship Id="rId2" Type="http://schemas.openxmlformats.org/officeDocument/2006/relationships/slideLayout" Target="../slideLayouts/slideLayout3.xml"/>
</Relationships>
</file>

<file path=ppt/slides/_rels/slide9.xml.rels><?xml version="1.0" encoding="UTF-8"?>
<Relationships xmlns="http://schemas.openxmlformats.org/package/2006/relationships"><Relationship Id="rId1" Type="http://schemas.openxmlformats.org/officeDocument/2006/relationships/slideLayout" Target="../slideLayouts/slideLayout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 name="CustomShape 1"/>
          <p:cNvSpPr/>
          <p:nvPr/>
        </p:nvSpPr>
        <p:spPr>
          <a:xfrm>
            <a:off x="311760" y="744480"/>
            <a:ext cx="8519760" cy="2052000"/>
          </a:xfrm>
          <a:prstGeom prst="rect">
            <a:avLst/>
          </a:prstGeom>
          <a:noFill/>
          <a:ln w="0">
            <a:noFill/>
          </a:ln>
        </p:spPr>
        <p:style>
          <a:lnRef idx="0"/>
          <a:fillRef idx="0"/>
          <a:effectRef idx="0"/>
          <a:fontRef idx="minor"/>
        </p:style>
        <p:txBody>
          <a:bodyPr lIns="90000" rIns="90000" tIns="91440" bIns="91440" anchor="b">
            <a:normAutofit/>
          </a:bodyPr>
          <a:p>
            <a:pPr algn="ctr">
              <a:lnSpc>
                <a:spcPct val="100000"/>
              </a:lnSpc>
              <a:tabLst>
                <a:tab algn="l" pos="0"/>
              </a:tabLst>
            </a:pPr>
            <a:r>
              <a:rPr b="0" lang="nl" sz="3600" spc="-1" strike="noStrike">
                <a:solidFill>
                  <a:srgbClr val="000000"/>
                </a:solidFill>
                <a:latin typeface="Helvetica Neue"/>
                <a:ea typeface="Helvetica Neue"/>
              </a:rPr>
              <a:t>artistic research – dead on arrival?</a:t>
            </a:r>
            <a:endParaRPr b="0" lang="en-US" sz="36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8" name="Google Shape;100;p22" descr=""/>
          <p:cNvPicPr/>
          <p:nvPr/>
        </p:nvPicPr>
        <p:blipFill>
          <a:blip r:embed="rId1"/>
          <a:stretch/>
        </p:blipFill>
        <p:spPr>
          <a:xfrm>
            <a:off x="2190600" y="871920"/>
            <a:ext cx="4761720" cy="3161520"/>
          </a:xfrm>
          <a:prstGeom prst="rect">
            <a:avLst/>
          </a:prstGeom>
          <a:ln w="0">
            <a:noFill/>
          </a:ln>
        </p:spPr>
      </p:pic>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9" name="Google Shape;105;p23" descr=""/>
          <p:cNvPicPr/>
          <p:nvPr/>
        </p:nvPicPr>
        <p:blipFill>
          <a:blip r:embed="rId1"/>
          <a:stretch/>
        </p:blipFill>
        <p:spPr>
          <a:xfrm>
            <a:off x="0" y="1385640"/>
            <a:ext cx="4638240" cy="2371320"/>
          </a:xfrm>
          <a:prstGeom prst="rect">
            <a:avLst/>
          </a:prstGeom>
          <a:ln w="9525">
            <a:solidFill>
              <a:schemeClr val="dk2"/>
            </a:solidFill>
            <a:round/>
          </a:ln>
        </p:spPr>
      </p:pic>
      <p:pic>
        <p:nvPicPr>
          <p:cNvPr id="50" name="Google Shape;106;p23" descr=""/>
          <p:cNvPicPr/>
          <p:nvPr/>
        </p:nvPicPr>
        <p:blipFill>
          <a:blip r:embed="rId2"/>
          <a:stretch/>
        </p:blipFill>
        <p:spPr>
          <a:xfrm>
            <a:off x="5634000" y="2015640"/>
            <a:ext cx="2880720" cy="1111680"/>
          </a:xfrm>
          <a:prstGeom prst="rect">
            <a:avLst/>
          </a:prstGeom>
          <a:ln w="0">
            <a:noFill/>
          </a:ln>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1" name="Google Shape;111;p24" descr=""/>
          <p:cNvPicPr/>
          <p:nvPr/>
        </p:nvPicPr>
        <p:blipFill>
          <a:blip r:embed="rId1"/>
          <a:stretch/>
        </p:blipFill>
        <p:spPr>
          <a:xfrm>
            <a:off x="0" y="0"/>
            <a:ext cx="9143280" cy="5142960"/>
          </a:xfrm>
          <a:prstGeom prst="rect">
            <a:avLst/>
          </a:prstGeom>
          <a:ln w="0">
            <a:noFill/>
          </a:ln>
        </p:spPr>
      </p:pic>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2" name="Google Shape;116;p25" descr=""/>
          <p:cNvPicPr/>
          <p:nvPr/>
        </p:nvPicPr>
        <p:blipFill>
          <a:blip r:embed="rId1"/>
          <a:stretch/>
        </p:blipFill>
        <p:spPr>
          <a:xfrm>
            <a:off x="271080" y="152280"/>
            <a:ext cx="8601480" cy="4838040"/>
          </a:xfrm>
          <a:prstGeom prst="rect">
            <a:avLst/>
          </a:prstGeom>
          <a:ln w="0">
            <a:noFill/>
          </a:ln>
        </p:spPr>
      </p:pic>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 name="CustomShape 1"/>
          <p:cNvSpPr/>
          <p:nvPr/>
        </p:nvSpPr>
        <p:spPr>
          <a:xfrm>
            <a:off x="311760" y="726840"/>
            <a:ext cx="8519760" cy="2052000"/>
          </a:xfrm>
          <a:prstGeom prst="rect">
            <a:avLst/>
          </a:prstGeom>
          <a:noFill/>
          <a:ln w="0">
            <a:noFill/>
          </a:ln>
        </p:spPr>
        <p:style>
          <a:lnRef idx="0"/>
          <a:fillRef idx="0"/>
          <a:effectRef idx="0"/>
          <a:fontRef idx="minor"/>
        </p:style>
        <p:txBody>
          <a:bodyPr lIns="90000" rIns="90000" tIns="91440" bIns="91440" anchor="b">
            <a:normAutofit/>
          </a:bodyPr>
          <a:p>
            <a:pPr algn="ctr">
              <a:lnSpc>
                <a:spcPct val="100000"/>
              </a:lnSpc>
              <a:tabLst>
                <a:tab algn="l" pos="0"/>
              </a:tabLst>
            </a:pPr>
            <a:r>
              <a:rPr b="0" lang="nl" sz="3600" spc="-1" strike="noStrike">
                <a:solidFill>
                  <a:srgbClr val="000000"/>
                </a:solidFill>
                <a:latin typeface="Helvetica Neue"/>
                <a:ea typeface="Helvetica Neue"/>
              </a:rPr>
              <a:t>[ video ]</a:t>
            </a:r>
            <a:endParaRPr b="0" lang="en-US" sz="3600" spc="-1" strike="noStrike">
              <a:latin typeface="Arial"/>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 name="CustomShape 1"/>
          <p:cNvSpPr/>
          <p:nvPr/>
        </p:nvSpPr>
        <p:spPr>
          <a:xfrm>
            <a:off x="311760" y="2971800"/>
            <a:ext cx="8519760" cy="2052000"/>
          </a:xfrm>
          <a:prstGeom prst="rect">
            <a:avLst/>
          </a:prstGeom>
          <a:noFill/>
          <a:ln w="0">
            <a:noFill/>
          </a:ln>
        </p:spPr>
        <p:style>
          <a:lnRef idx="0"/>
          <a:fillRef idx="0"/>
          <a:effectRef idx="0"/>
          <a:fontRef idx="minor"/>
        </p:style>
        <p:txBody>
          <a:bodyPr lIns="90000" rIns="90000" tIns="91440" bIns="91440" anchor="b">
            <a:normAutofit/>
          </a:bodyPr>
          <a:p>
            <a:pPr>
              <a:lnSpc>
                <a:spcPct val="100000"/>
              </a:lnSpc>
              <a:tabLst>
                <a:tab algn="l" pos="0"/>
              </a:tabLst>
            </a:pPr>
            <a:r>
              <a:rPr b="0" lang="nl" sz="1400" spc="-1" strike="noStrike">
                <a:solidFill>
                  <a:srgbClr val="000000"/>
                </a:solidFill>
                <a:latin typeface="Helvetica Neue"/>
                <a:ea typeface="Helvetica Neue"/>
                <a:hlinkClick r:id="rId1"/>
              </a:rPr>
              <a:t>https://research-development.hetnieuweinstituut.nl/en/activities/collective-material-practices-critical-times</a:t>
            </a:r>
            <a:endParaRPr b="0" lang="en-US" sz="1400" spc="-1" strike="noStrike">
              <a:latin typeface="Arial"/>
            </a:endParaRPr>
          </a:p>
          <a:p>
            <a:pPr>
              <a:lnSpc>
                <a:spcPct val="100000"/>
              </a:lnSpc>
              <a:tabLst>
                <a:tab algn="l" pos="0"/>
              </a:tabLst>
            </a:pPr>
            <a:endParaRPr b="0" lang="en-US" sz="1400" spc="-1" strike="noStrike">
              <a:latin typeface="Arial"/>
            </a:endParaRPr>
          </a:p>
        </p:txBody>
      </p:sp>
      <p:pic>
        <p:nvPicPr>
          <p:cNvPr id="55" name="" descr=""/>
          <p:cNvPicPr/>
          <p:nvPr/>
        </p:nvPicPr>
        <p:blipFill>
          <a:blip r:embed="rId2"/>
          <a:stretch/>
        </p:blipFill>
        <p:spPr>
          <a:xfrm>
            <a:off x="394200" y="465840"/>
            <a:ext cx="5109480" cy="3742200"/>
          </a:xfrm>
          <a:prstGeom prst="rect">
            <a:avLst/>
          </a:prstGeom>
          <a:ln w="0">
            <a:noFill/>
          </a:ln>
        </p:spPr>
      </p:pic>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6" name="Google Shape;126;p27" descr=""/>
          <p:cNvPicPr/>
          <p:nvPr/>
        </p:nvPicPr>
        <p:blipFill>
          <a:blip r:embed="rId1"/>
          <a:stretch/>
        </p:blipFill>
        <p:spPr>
          <a:xfrm>
            <a:off x="152280" y="311760"/>
            <a:ext cx="8838360" cy="4519440"/>
          </a:xfrm>
          <a:prstGeom prst="rect">
            <a:avLst/>
          </a:prstGeom>
          <a:ln w="0">
            <a:noFill/>
          </a:ln>
        </p:spPr>
      </p:pic>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7" name="Google Shape;131;p28" descr=""/>
          <p:cNvPicPr/>
          <p:nvPr/>
        </p:nvPicPr>
        <p:blipFill>
          <a:blip r:embed="rId1"/>
          <a:stretch/>
        </p:blipFill>
        <p:spPr>
          <a:xfrm>
            <a:off x="152280" y="311760"/>
            <a:ext cx="8838360" cy="4519440"/>
          </a:xfrm>
          <a:prstGeom prst="rect">
            <a:avLst/>
          </a:prstGeom>
          <a:ln w="0">
            <a:noFill/>
          </a:ln>
        </p:spPr>
      </p:pic>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8" name="Google Shape;136;p29" descr=""/>
          <p:cNvPicPr/>
          <p:nvPr/>
        </p:nvPicPr>
        <p:blipFill>
          <a:blip r:embed="rId1"/>
          <a:srcRect l="0" t="0" r="47624" b="46275"/>
          <a:stretch/>
        </p:blipFill>
        <p:spPr>
          <a:xfrm>
            <a:off x="1341000" y="452880"/>
            <a:ext cx="6461640" cy="4689720"/>
          </a:xfrm>
          <a:prstGeom prst="rect">
            <a:avLst/>
          </a:prstGeom>
          <a:ln w="9525">
            <a:solidFill>
              <a:schemeClr val="dk2"/>
            </a:solidFill>
            <a:round/>
          </a:ln>
        </p:spPr>
      </p:pic>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9" name="CustomShape 1"/>
          <p:cNvSpPr/>
          <p:nvPr/>
        </p:nvSpPr>
        <p:spPr>
          <a:xfrm>
            <a:off x="351000" y="17280"/>
            <a:ext cx="8107560" cy="5078880"/>
          </a:xfrm>
          <a:prstGeom prst="rect">
            <a:avLst/>
          </a:prstGeom>
          <a:noFill/>
          <a:ln w="0">
            <a:noFill/>
          </a:ln>
        </p:spPr>
        <p:style>
          <a:lnRef idx="0"/>
          <a:fillRef idx="0"/>
          <a:effectRef idx="0"/>
          <a:fontRef idx="minor"/>
        </p:style>
        <p:txBody>
          <a:bodyPr lIns="90000" rIns="90000" tIns="91440" bIns="91440">
            <a:spAutoFit/>
          </a:bodyPr>
          <a:p>
            <a:pPr>
              <a:lnSpc>
                <a:spcPct val="115000"/>
              </a:lnSpc>
              <a:tabLst>
                <a:tab algn="l" pos="0"/>
              </a:tabLst>
            </a:pPr>
            <a:r>
              <a:rPr b="0" lang="nl" sz="1400" spc="-1" strike="noStrike">
                <a:solidFill>
                  <a:srgbClr val="000000"/>
                </a:solidFill>
                <a:latin typeface="Helvetica Neue"/>
                <a:ea typeface="Helvetica Neue"/>
              </a:rPr>
              <a:t>“</a:t>
            </a:r>
            <a:r>
              <a:rPr b="0" lang="nl" sz="1400" spc="-1" strike="noStrike">
                <a:solidFill>
                  <a:srgbClr val="000000"/>
                </a:solidFill>
                <a:latin typeface="Helvetica Neue"/>
                <a:ea typeface="Helvetica Neue"/>
              </a:rPr>
              <a:t>Artistic Research (AR) [...] has developed rapidly in the last twenty years globally and is a key knowledge base for art education in Higher Arts Education Institutions (HAEIs)."</a:t>
            </a:r>
            <a:endParaRPr b="0" lang="en-US" sz="1400" spc="-1" strike="noStrike">
              <a:latin typeface="Arial"/>
            </a:endParaRPr>
          </a:p>
          <a:p>
            <a:pPr>
              <a:lnSpc>
                <a:spcPct val="115000"/>
              </a:lnSpc>
              <a:tabLst>
                <a:tab algn="l" pos="0"/>
              </a:tabLst>
            </a:pPr>
            <a:r>
              <a:rPr b="0" lang="nl" sz="1400" spc="-1" strike="noStrike">
                <a:solidFill>
                  <a:srgbClr val="000000"/>
                </a:solidFill>
                <a:latin typeface="Helvetica Neue"/>
                <a:ea typeface="Helvetica Neue"/>
              </a:rPr>
              <a:t>“</a:t>
            </a:r>
            <a:r>
              <a:rPr b="0" lang="nl" sz="1400" spc="-1" strike="noStrike">
                <a:solidFill>
                  <a:srgbClr val="000000"/>
                </a:solidFill>
                <a:latin typeface="Helvetica Neue"/>
                <a:ea typeface="Helvetica Neue"/>
              </a:rPr>
              <a:t>AR is well suited to inspire creative and innovative developments in sectors such as health and wellbeing, the environment and technology, thus contributing to fulfilling the HEIs’ ‘third mission’. AR must be seen as having a unique potential in the development of the ‘knowledge triangle.’”</a:t>
            </a:r>
            <a:endParaRPr b="0" lang="en-US" sz="1400" spc="-1" strike="noStrike">
              <a:latin typeface="Arial"/>
            </a:endParaRPr>
          </a:p>
          <a:p>
            <a:pPr>
              <a:lnSpc>
                <a:spcPct val="115000"/>
              </a:lnSpc>
              <a:tabLst>
                <a:tab algn="l" pos="0"/>
              </a:tabLst>
            </a:pPr>
            <a:r>
              <a:rPr b="0" lang="nl" sz="1400" spc="-1" strike="noStrike">
                <a:solidFill>
                  <a:srgbClr val="000000"/>
                </a:solidFill>
                <a:latin typeface="Helvetica Neue"/>
                <a:ea typeface="Helvetica Neue"/>
              </a:rPr>
              <a:t>“</a:t>
            </a:r>
            <a:r>
              <a:rPr b="0" lang="nl" sz="1400" spc="-1" strike="noStrike">
                <a:solidFill>
                  <a:srgbClr val="000000"/>
                </a:solidFill>
                <a:latin typeface="Helvetica Neue"/>
                <a:ea typeface="Helvetica Neue"/>
              </a:rPr>
              <a:t>Within this frame, AR is aligned in all aspects with the five main criteria that constitute Research &amp; Development in the Frascati Manual.”</a:t>
            </a:r>
            <a:endParaRPr b="0" lang="en-US" sz="1400" spc="-1" strike="noStrike">
              <a:latin typeface="Arial"/>
            </a:endParaRPr>
          </a:p>
          <a:p>
            <a:pPr>
              <a:lnSpc>
                <a:spcPct val="115000"/>
              </a:lnSpc>
              <a:tabLst>
                <a:tab algn="l" pos="0"/>
              </a:tabLst>
            </a:pPr>
            <a:r>
              <a:rPr b="0" lang="nl" sz="1400" spc="-1" strike="noStrike">
                <a:solidFill>
                  <a:srgbClr val="000000"/>
                </a:solidFill>
                <a:latin typeface="Helvetica Neue"/>
                <a:ea typeface="Helvetica Neue"/>
              </a:rPr>
              <a:t>“</a:t>
            </a:r>
            <a:r>
              <a:rPr b="0" lang="nl" sz="1400" spc="-1" strike="noStrike">
                <a:solidFill>
                  <a:srgbClr val="000000"/>
                </a:solidFill>
                <a:latin typeface="Helvetica Neue"/>
                <a:ea typeface="Helvetica Neue"/>
              </a:rPr>
              <a:t>HAEIs operate predominately within a research context and have a responsibility to conduct AR. It is also common for HAEIs to interact with related enterprise Research &amp; Development, and to contribute directly to the creation of intellectual property in arts, entertainment and media through research practice.”</a:t>
            </a:r>
            <a:endParaRPr b="0" lang="en-US" sz="1400" spc="-1" strike="noStrike">
              <a:latin typeface="Arial"/>
            </a:endParaRPr>
          </a:p>
          <a:p>
            <a:pPr>
              <a:lnSpc>
                <a:spcPct val="115000"/>
              </a:lnSpc>
              <a:tabLst>
                <a:tab algn="l" pos="0"/>
              </a:tabLst>
            </a:pPr>
            <a:r>
              <a:rPr b="0" lang="nl" sz="1400" spc="-1" strike="noStrike">
                <a:solidFill>
                  <a:srgbClr val="000000"/>
                </a:solidFill>
                <a:latin typeface="Helvetica Neue"/>
                <a:ea typeface="Helvetica Neue"/>
              </a:rPr>
              <a:t>"This environment requires funding for: educating the next generation of researchers through doctoral programmes; [...] building links with business and enterprise in order to stimulate the impact of research."</a:t>
            </a:r>
            <a:endParaRPr b="0" lang="en-US" sz="1400" spc="-1" strike="noStrike">
              <a:latin typeface="Arial"/>
            </a:endParaRPr>
          </a:p>
          <a:p>
            <a:pPr>
              <a:lnSpc>
                <a:spcPct val="115000"/>
              </a:lnSpc>
              <a:tabLst>
                <a:tab algn="l" pos="0"/>
              </a:tabLst>
            </a:pPr>
            <a:r>
              <a:rPr b="0" lang="nl" sz="1400" spc="-1" strike="noStrike">
                <a:solidFill>
                  <a:srgbClr val="000000"/>
                </a:solidFill>
                <a:latin typeface="Helvetica Neue"/>
                <a:ea typeface="Helvetica Neue"/>
              </a:rPr>
              <a:t>“</a:t>
            </a:r>
            <a:r>
              <a:rPr b="0" lang="nl" sz="1400" spc="-1" strike="noStrike">
                <a:solidFill>
                  <a:srgbClr val="000000"/>
                </a:solidFill>
                <a:latin typeface="Helvetica Neue"/>
                <a:ea typeface="Helvetica Neue"/>
              </a:rPr>
              <a:t>AR is validated through peer review covering the range of disciplinary competences addressed by the work. Quality assurance is undertaken by recognised independent, international QA bodies and assures the standards described in the European Standards and Guidelines (ESG 2015) for Quality Assurance in the European Higher Education Area.”</a:t>
            </a:r>
            <a:endParaRPr b="0" lang="en-US" sz="1400" spc="-1" strike="noStrike">
              <a:latin typeface="Arial"/>
            </a:endParaRPr>
          </a:p>
          <a:p>
            <a:pPr>
              <a:lnSpc>
                <a:spcPct val="115000"/>
              </a:lnSpc>
              <a:tabLst>
                <a:tab algn="l" pos="0"/>
              </a:tabLst>
            </a:pPr>
            <a:r>
              <a:rPr b="0" lang="nl" sz="1400" spc="-1" strike="noStrike">
                <a:solidFill>
                  <a:srgbClr val="000000"/>
                </a:solidFill>
                <a:latin typeface="Helvetica Neue"/>
                <a:ea typeface="Helvetica Neue"/>
              </a:rPr>
              <a:t>"[T]he establishment of AR as an independent category within the Frascati Manual, establishing the opportunity for harvesting research data and statistics from the AR field".</a:t>
            </a:r>
            <a:endParaRPr b="0" lang="en-US" sz="1400" spc="-1" strike="noStrike">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9" name="Google Shape;59;p14" descr=""/>
          <p:cNvPicPr/>
          <p:nvPr/>
        </p:nvPicPr>
        <p:blipFill>
          <a:blip r:embed="rId1"/>
          <a:stretch/>
        </p:blipFill>
        <p:spPr>
          <a:xfrm>
            <a:off x="1138320" y="152280"/>
            <a:ext cx="6866640" cy="4838040"/>
          </a:xfrm>
          <a:prstGeom prst="rect">
            <a:avLst/>
          </a:prstGeom>
          <a:ln w="0">
            <a:noFill/>
          </a:ln>
        </p:spPr>
      </p:pic>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0" name="CustomShape 1"/>
          <p:cNvSpPr/>
          <p:nvPr/>
        </p:nvSpPr>
        <p:spPr>
          <a:xfrm>
            <a:off x="929880" y="2290680"/>
            <a:ext cx="7283160" cy="741960"/>
          </a:xfrm>
          <a:prstGeom prst="rect">
            <a:avLst/>
          </a:prstGeom>
          <a:noFill/>
          <a:ln w="0">
            <a:noFill/>
          </a:ln>
        </p:spPr>
        <p:style>
          <a:lnRef idx="0"/>
          <a:fillRef idx="0"/>
          <a:effectRef idx="0"/>
          <a:fontRef idx="minor"/>
        </p:style>
        <p:txBody>
          <a:bodyPr lIns="90000" rIns="90000" tIns="91440" bIns="91440">
            <a:spAutoFit/>
          </a:bodyPr>
          <a:p>
            <a:pPr>
              <a:lnSpc>
                <a:spcPct val="115000"/>
              </a:lnSpc>
              <a:tabLst>
                <a:tab algn="l" pos="0"/>
              </a:tabLst>
            </a:pPr>
            <a:r>
              <a:rPr b="0" lang="nl" sz="1600" spc="-1" strike="noStrike" u="sng">
                <a:solidFill>
                  <a:srgbClr val="0097a7"/>
                </a:solidFill>
                <a:uFillTx/>
                <a:latin typeface="Helvetica Neue"/>
                <a:ea typeface="Helvetica Neue"/>
                <a:hlinkClick r:id="rId1"/>
              </a:rPr>
              <a:t>https://www.onlineopen.org/what-is-wrong-with-the-vienna-declaration-on-artistic-research</a:t>
            </a:r>
            <a:r>
              <a:rPr b="0" lang="nl" sz="1600" spc="-1" strike="noStrike">
                <a:solidFill>
                  <a:srgbClr val="000000"/>
                </a:solidFill>
                <a:latin typeface="Helvetica Neue"/>
                <a:ea typeface="Helvetica Neue"/>
              </a:rPr>
              <a:t> </a:t>
            </a:r>
            <a:endParaRPr b="0" lang="en-US" sz="1600" spc="-1" strike="noStrike">
              <a:latin typeface="Arial"/>
            </a:endParaRPr>
          </a:p>
        </p:txBody>
      </p:sp>
      <p:pic>
        <p:nvPicPr>
          <p:cNvPr id="61" name="Google Shape;147;p31" descr=""/>
          <p:cNvPicPr/>
          <p:nvPr/>
        </p:nvPicPr>
        <p:blipFill>
          <a:blip r:embed="rId2"/>
          <a:stretch/>
        </p:blipFill>
        <p:spPr>
          <a:xfrm>
            <a:off x="0" y="3233880"/>
            <a:ext cx="2387160" cy="1909080"/>
          </a:xfrm>
          <a:prstGeom prst="rect">
            <a:avLst/>
          </a:prstGeom>
          <a:ln w="0">
            <a:noFill/>
          </a:ln>
        </p:spPr>
      </p:pic>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2" name="" descr=""/>
          <p:cNvPicPr/>
          <p:nvPr/>
        </p:nvPicPr>
        <p:blipFill>
          <a:blip r:embed="rId1"/>
          <a:stretch/>
        </p:blipFill>
        <p:spPr>
          <a:xfrm>
            <a:off x="914400" y="1096920"/>
            <a:ext cx="7173000" cy="3017880"/>
          </a:xfrm>
          <a:prstGeom prst="rect">
            <a:avLst/>
          </a:prstGeom>
          <a:ln w="0">
            <a:solidFill>
              <a:srgbClr val="000000"/>
            </a:solidFill>
          </a:ln>
        </p:spPr>
      </p:pic>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3" name="CustomShape 1"/>
          <p:cNvSpPr/>
          <p:nvPr/>
        </p:nvSpPr>
        <p:spPr>
          <a:xfrm>
            <a:off x="311760" y="726840"/>
            <a:ext cx="8519760" cy="2052000"/>
          </a:xfrm>
          <a:prstGeom prst="rect">
            <a:avLst/>
          </a:prstGeom>
          <a:noFill/>
          <a:ln w="0">
            <a:noFill/>
          </a:ln>
        </p:spPr>
        <p:style>
          <a:lnRef idx="0"/>
          <a:fillRef idx="0"/>
          <a:effectRef idx="0"/>
          <a:fontRef idx="minor"/>
        </p:style>
        <p:txBody>
          <a:bodyPr lIns="90000" rIns="90000" tIns="91440" bIns="91440" anchor="b">
            <a:normAutofit/>
          </a:bodyPr>
          <a:p>
            <a:pPr algn="ctr">
              <a:lnSpc>
                <a:spcPct val="100000"/>
              </a:lnSpc>
              <a:tabLst>
                <a:tab algn="l" pos="0"/>
              </a:tabLst>
            </a:pPr>
            <a:r>
              <a:rPr b="0" lang="nl" sz="3600" spc="-1" strike="noStrike">
                <a:solidFill>
                  <a:srgbClr val="000000"/>
                </a:solidFill>
                <a:latin typeface="Helvetica Neue"/>
                <a:ea typeface="Helvetica Neue"/>
              </a:rPr>
              <a:t>post-research?</a:t>
            </a:r>
            <a:endParaRPr b="0" lang="en-US" sz="3600" spc="-1" strike="noStrike">
              <a:latin typeface="Arial"/>
            </a:endParaRPr>
          </a:p>
        </p:txBody>
      </p:sp>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0" name="Google Shape;64;p15" descr=""/>
          <p:cNvPicPr/>
          <p:nvPr/>
        </p:nvPicPr>
        <p:blipFill>
          <a:blip r:embed="rId1"/>
          <a:stretch/>
        </p:blipFill>
        <p:spPr>
          <a:xfrm>
            <a:off x="1626840" y="304920"/>
            <a:ext cx="6031800" cy="4838040"/>
          </a:xfrm>
          <a:prstGeom prst="rect">
            <a:avLst/>
          </a:prstGeom>
          <a:ln w="9525">
            <a:solidFill>
              <a:schemeClr val="dk2"/>
            </a:solidFill>
            <a:round/>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 name="CustomShape 1"/>
          <p:cNvSpPr/>
          <p:nvPr/>
        </p:nvSpPr>
        <p:spPr>
          <a:xfrm>
            <a:off x="311760" y="726840"/>
            <a:ext cx="8519760" cy="2052000"/>
          </a:xfrm>
          <a:prstGeom prst="rect">
            <a:avLst/>
          </a:prstGeom>
          <a:noFill/>
          <a:ln w="0">
            <a:noFill/>
          </a:ln>
        </p:spPr>
        <p:style>
          <a:lnRef idx="0"/>
          <a:fillRef idx="0"/>
          <a:effectRef idx="0"/>
          <a:fontRef idx="minor"/>
        </p:style>
        <p:txBody>
          <a:bodyPr lIns="90000" rIns="90000" tIns="91440" bIns="91440" anchor="b">
            <a:normAutofit/>
          </a:bodyPr>
          <a:p>
            <a:pPr algn="ctr">
              <a:lnSpc>
                <a:spcPct val="100000"/>
              </a:lnSpc>
              <a:tabLst>
                <a:tab algn="l" pos="0"/>
              </a:tabLst>
            </a:pPr>
            <a:r>
              <a:rPr b="0" lang="nl" sz="3600" spc="-1" strike="noStrike">
                <a:solidFill>
                  <a:srgbClr val="000000"/>
                </a:solidFill>
                <a:latin typeface="Helvetica Neue"/>
                <a:ea typeface="Helvetica Neue"/>
              </a:rPr>
              <a:t>research / Forschung / onderzoek</a:t>
            </a:r>
            <a:endParaRPr b="0" lang="en-US" sz="3600" spc="-1" strike="noStrike">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2" name="Google Shape;74;p17" descr=""/>
          <p:cNvPicPr/>
          <p:nvPr/>
        </p:nvPicPr>
        <p:blipFill>
          <a:blip r:embed="rId1"/>
          <a:srcRect l="0" t="0" r="0" b="22498"/>
          <a:stretch/>
        </p:blipFill>
        <p:spPr>
          <a:xfrm>
            <a:off x="1576440" y="696960"/>
            <a:ext cx="5990400" cy="3748680"/>
          </a:xfrm>
          <a:prstGeom prst="rect">
            <a:avLst/>
          </a:prstGeom>
          <a:ln w="9525">
            <a:solidFill>
              <a:schemeClr val="dk2"/>
            </a:solidFill>
            <a:round/>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3" name="Google Shape;79;p18" descr=""/>
          <p:cNvPicPr/>
          <p:nvPr/>
        </p:nvPicPr>
        <p:blipFill>
          <a:blip r:embed="rId1"/>
          <a:stretch/>
        </p:blipFill>
        <p:spPr>
          <a:xfrm>
            <a:off x="1696320" y="0"/>
            <a:ext cx="5750640" cy="5142960"/>
          </a:xfrm>
          <a:prstGeom prst="rect">
            <a:avLst/>
          </a:prstGeom>
          <a:ln w="9525">
            <a:solidFill>
              <a:schemeClr val="dk2"/>
            </a:solidFill>
            <a:round/>
          </a:ln>
        </p:spPr>
      </p:pic>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4" name="Google Shape;84;p19" descr=""/>
          <p:cNvPicPr/>
          <p:nvPr/>
        </p:nvPicPr>
        <p:blipFill>
          <a:blip r:embed="rId1"/>
          <a:srcRect l="0" t="0" r="0" b="25771"/>
          <a:stretch/>
        </p:blipFill>
        <p:spPr>
          <a:xfrm>
            <a:off x="1286640" y="304920"/>
            <a:ext cx="6570000" cy="4838040"/>
          </a:xfrm>
          <a:prstGeom prst="rect">
            <a:avLst/>
          </a:prstGeom>
          <a:ln w="9525">
            <a:solidFill>
              <a:schemeClr val="dk2"/>
            </a:solidFill>
            <a:round/>
          </a:ln>
        </p:spPr>
      </p:pic>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 name="CustomShape 1"/>
          <p:cNvSpPr/>
          <p:nvPr/>
        </p:nvSpPr>
        <p:spPr>
          <a:xfrm>
            <a:off x="504720" y="2955960"/>
            <a:ext cx="8519760" cy="2052000"/>
          </a:xfrm>
          <a:prstGeom prst="rect">
            <a:avLst/>
          </a:prstGeom>
          <a:noFill/>
          <a:ln w="0">
            <a:noFill/>
          </a:ln>
        </p:spPr>
        <p:style>
          <a:lnRef idx="0"/>
          <a:fillRef idx="0"/>
          <a:effectRef idx="0"/>
          <a:fontRef idx="minor"/>
        </p:style>
        <p:txBody>
          <a:bodyPr lIns="90000" rIns="90000" tIns="91440" bIns="91440" anchor="b">
            <a:normAutofit/>
          </a:bodyPr>
          <a:p>
            <a:pPr algn="ctr">
              <a:lnSpc>
                <a:spcPct val="100000"/>
              </a:lnSpc>
              <a:tabLst>
                <a:tab algn="l" pos="0"/>
              </a:tabLst>
            </a:pPr>
            <a:r>
              <a:rPr b="0" lang="nl" sz="1800" spc="-1" strike="noStrike">
                <a:solidFill>
                  <a:srgbClr val="000000"/>
                </a:solidFill>
                <a:latin typeface="Helvetica Neue"/>
                <a:ea typeface="Helvetica Neue"/>
              </a:rPr>
              <a:t>Milano Calibro 9, 1972</a:t>
            </a:r>
            <a:endParaRPr b="0" lang="en-US" sz="1800" spc="-1" strike="noStrike">
              <a:latin typeface="Arial"/>
            </a:endParaRPr>
          </a:p>
        </p:txBody>
      </p:sp>
      <p:pic>
        <p:nvPicPr>
          <p:cNvPr id="46" name="" descr=""/>
          <p:cNvPicPr/>
          <p:nvPr/>
        </p:nvPicPr>
        <p:blipFill>
          <a:blip r:embed="rId1"/>
          <a:stretch/>
        </p:blipFill>
        <p:spPr>
          <a:xfrm>
            <a:off x="2175480" y="762480"/>
            <a:ext cx="5139360" cy="2894760"/>
          </a:xfrm>
          <a:prstGeom prst="rect">
            <a:avLst/>
          </a:prstGeom>
          <a:ln w="0">
            <a:no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 name="CustomShape 1"/>
          <p:cNvSpPr/>
          <p:nvPr/>
        </p:nvSpPr>
        <p:spPr>
          <a:xfrm>
            <a:off x="1174680" y="866520"/>
            <a:ext cx="6794280" cy="3409920"/>
          </a:xfrm>
          <a:prstGeom prst="rect">
            <a:avLst/>
          </a:prstGeom>
          <a:noFill/>
          <a:ln w="0">
            <a:noFill/>
          </a:ln>
        </p:spPr>
        <p:style>
          <a:lnRef idx="0"/>
          <a:fillRef idx="0"/>
          <a:effectRef idx="0"/>
          <a:fontRef idx="minor"/>
        </p:style>
        <p:txBody>
          <a:bodyPr lIns="90000" rIns="90000" tIns="45000" bIns="45000">
            <a:noAutofit/>
          </a:bodyPr>
          <a:p>
            <a:pPr>
              <a:lnSpc>
                <a:spcPct val="100000"/>
              </a:lnSpc>
              <a:tabLst>
                <a:tab algn="l" pos="0"/>
              </a:tabLst>
            </a:pPr>
            <a:r>
              <a:rPr b="0" lang="nl" sz="2400" spc="-1" strike="noStrike">
                <a:solidFill>
                  <a:srgbClr val="000000"/>
                </a:solidFill>
                <a:latin typeface="Helvetica Neue"/>
                <a:ea typeface="Helvetica Neue"/>
              </a:rPr>
              <a:t>“</a:t>
            </a:r>
            <a:r>
              <a:rPr b="0" lang="nl" sz="2400" spc="-1" strike="noStrike">
                <a:solidFill>
                  <a:srgbClr val="000000"/>
                </a:solidFill>
                <a:latin typeface="Helvetica Neue"/>
                <a:ea typeface="Helvetica Neue"/>
              </a:rPr>
              <a:t>Artistic research is identical to ‘human science,’ [humanities] which for us means ‘concerned’ [engaged] science, not purely historical science. This research should be carried out by artists with the assistance of scientists.”</a:t>
            </a:r>
            <a:endParaRPr b="0" lang="en-US" sz="2400" spc="-1" strike="noStrike">
              <a:latin typeface="Arial"/>
            </a:endParaRPr>
          </a:p>
          <a:p>
            <a:pPr>
              <a:lnSpc>
                <a:spcPct val="100000"/>
              </a:lnSpc>
              <a:tabLst>
                <a:tab algn="l" pos="0"/>
              </a:tabLst>
            </a:pPr>
            <a:br/>
            <a:r>
              <a:rPr b="0" lang="nl" sz="2400" spc="-1" strike="noStrike">
                <a:solidFill>
                  <a:srgbClr val="000000"/>
                </a:solidFill>
                <a:latin typeface="Helvetica Neue"/>
                <a:ea typeface="Helvetica Neue"/>
              </a:rPr>
              <a:t>Asger Jorn, </a:t>
            </a:r>
            <a:r>
              <a:rPr b="0" i="1" lang="nl" sz="2400" spc="-1" strike="noStrike">
                <a:solidFill>
                  <a:srgbClr val="000000"/>
                </a:solidFill>
                <a:latin typeface="Helvetica Neue"/>
                <a:ea typeface="Helvetica Neue"/>
              </a:rPr>
              <a:t>Notes on the Formation of an Imaginist Bauhaus </a:t>
            </a:r>
            <a:r>
              <a:rPr b="0" lang="nl" sz="2400" spc="-1" strike="noStrike">
                <a:solidFill>
                  <a:srgbClr val="000000"/>
                </a:solidFill>
                <a:latin typeface="Helvetica Neue"/>
                <a:ea typeface="Helvetica Neue"/>
              </a:rPr>
              <a:t>(1957)</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17</TotalTime>
  <Application>LibreOffice/7.0.4.2$Linux_X86_64 LibreOffice_project/00$Build-2</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dc:description/>
  <dc:language>en-US</dc:language>
  <cp:lastModifiedBy>Florian Cramer</cp:lastModifiedBy>
  <dcterms:modified xsi:type="dcterms:W3CDTF">2021-01-26T19:45:38Z</dcterms:modified>
  <cp:revision>6</cp:revision>
  <dc:subject/>
  <dc:title/>
</cp:coreProperties>
</file>

<file path=docProps/custom.xml><?xml version="1.0" encoding="utf-8"?>
<Properties xmlns="http://schemas.openxmlformats.org/officeDocument/2006/custom-properties" xmlns:vt="http://schemas.openxmlformats.org/officeDocument/2006/docPropsVTypes"/>
</file>